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r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Nr.16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Cuvânt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/>
              <a:t>Dumnezeu L-a numit pe Moise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Când Moise a auzit glasul lui Dumnezeu, ce a văzut el?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viță de vie frumoasă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nor și tunete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tufiș aprins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 împărțită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tufiș aprins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25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Ghedeon și cei 300 de oameni ai Săi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Azi</a:t>
            </a:r>
            <a:r xmlns:a="http://schemas.openxmlformats.org/drawingml/2006/main">
              <a:rPr lang="r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/>
              <a:t>Când îngerul Domnului i s-a arătat lui Ghedeon, el a zis: „Domnul este cu tine, puternic războinic”.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Judecătorii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Îngerul Domnului i s-a arătat lui Ghedeon și i-a zis: „Dumnezeu este cu tine, puternic războinic”. Dumnezeu i-a dat asigurare prin rouă și lână.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Când a avut încredere că Dumnezeu l-a chemat, a dărâmat Baal și altarul lui, la care s-au închinat israeliții.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spus lui Ghedeon să aleagă războinici care să-i învingă pe madianiți. Conform instrucțiunii lui Dumnezeu, doar 300 de bărbați au fost aleși.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dat un plan minunat de a-i ataca. Dumnezeu le-a lăsat să aibă trâmbițe și borcane goale cu torțe înăuntru.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Noaptea, Ghedeon și cei 300 de oameni ai săi au dus la îndeplinire planul dat de Dumnezeu. Au câștigat războiul împotriva madianiților.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Ghedeon și cei 300 de oameni ai săi au câștigat războiul împotriva numeroșilor madianiți doar prin ascultarea poruncii lui Dumnezeu.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Secretul pentru a câștiga în viața mea este să mă supun lui Dumnezeu.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este Dumnezeul Atotputernic care poate învinge numeroase forțe inamice cu doar 300 de oameni.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Care nu a fost folosit pentru ca Ghedeon și cei 300 de oameni ai săi să-și învingă inamicul?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borcane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săbii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torțe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trâmbițe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săbii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Când a văzut Domnul că s-a dus să se uite, Dumnezeu l-a chemat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din tufiș,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"Moise! Moise!" Și Moise a zis: „Iată-mă”.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Azi</a:t>
            </a:r>
            <a:r xmlns:a="http://schemas.openxmlformats.org/drawingml/2006/main">
              <a:rPr lang="r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/>
              <a:t>Când îngerul Domnului i s-a arătat lui Ghedeon, el a zis: „Domnul este cu tine, puternic războinic”.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Judecătorii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26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/>
              <a:t>Samson, un războinic puternic.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Femeia a născut un băiat și i-a pus numele Samson. El a crescut și Domnul l-a binecuvântat,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Judecătorii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Printre conducătorii israeliților era un conducător pe nume Samson. El a fost un om care trebuia pus deoparte de Dumnezeu încă de la naștere.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a fost un războinic foarte puternic. Din cauza lui Samson, filistenii și celelalte țări care i-au asuprit nu au putut asupri pe israeliți</a:t>
            </a:r>
            <a:r xmlns:a="http://schemas.openxmlformats.org/drawingml/2006/main">
              <a:rPr lang="r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mai mult.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Puterea lui venea din păr. Dar părul lui fusese bărbierit fiind păcălit. Deci, și-a pierdut puterea.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a fost prins și a fost râs de inamic. A regretat că a fost păcălit din cauza aroganței.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s-a rugat lui Dumnezeu să-l întărească din nou în cele din urmă. Dumnezeu i-a răspuns rugăciunii și i-a dat putere în cele din urmă.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a fost un om căruia i s-a dat un har special și o chemare de la Dumnezeu.</a:t>
            </a:r>
            <a:r xmlns:a="http://schemas.openxmlformats.org/drawingml/2006/main">
              <a:rPr lang="r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Dar, din cauza aroganței sale,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le-a pierdut pe toate.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asemenea, suntem copiii iubiți ai lui Dumnezeu care au primit harul și misiunea lui Dumnezeu.</a:t>
            </a:r>
            <a:r xmlns:a="http://schemas.openxmlformats.org/drawingml/2006/main">
              <a:rPr lang="r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Prin urmare, trebuie să ne smerim înaintea Cuvântului lui Dumnezeu.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ascultă și răspunde rugăciunilor noastre serioase și adevărate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Cuvânt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Zece Dezastre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unde a venit puterea lui Samson?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păr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picior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păr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Femeia a născut un băiat și i-a pus numele Samson. El a crescut și Domnul l-a binecuvântat,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Judecătorii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27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/>
              <a:t>Ruth, o femeie cu un caracter nobil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Poporul tău va fi poporul meu și Dumnezeul tău, Dumnezeul meu.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femeie evreică, Naomi a avut doi fii care s-au căsătorit cu neamuri. Dar cei doi fii ai ei au murit. Așa că a rămas cu cele două nurori văduve ale 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a decis să se întoarcă la casa ei din Iuda. Le-a spus celor două nurori ale ei să se întoarcă acasă. Dar, a doua ei noră nu s-a întors în orașul natal, ci și-a urmat soacra pentru a locui în Iuda.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a trebuit să ridice cerealele rămase pentru a locui cu Naomi, pentru că nu avea soț care să conducă o gospodărie.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S-a întâmplat să culeagă grânele rămase într-un câmp al lui Boaz. Boaz a crezut că este o femeie nobilă și s-a căsătorit cu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le-a primit pe Rut și pe Naomi ca familie și a trăit o viață fericită. În viitor, regele David și Isus proveneau din neamul lui Boaz și Rut.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/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era o gentilă. Era o femeie bună și sinceră și și-a slujit bine soacra.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Deci, ea a fost binecuvântată.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Trebuie să ne ajutăm și vecinii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să te închini lui Dumnezeu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 inima buna si sincera.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egiptenii vor ști că Eu sunt Domnul când îmi voi întinde mâna împotriva Egiptului și îi voi scoate pe israeliți din el.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nu se uită la înfățișarea exterioară, ci se uită la inimă.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ce s-a întors Naomi acasă din Moab la Iuda?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pentru că s-a îmbolnăvit..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pentru că soțul ei a murit..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pentru că cei doi fii ai ei au murit..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pentru că a vrut să-și cunoască familia..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pentru că cei doi fii ai ei au murit..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Poporul tău va fi poporul meu și Dumnezeul tău, Dumnezeul meu.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28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Rugăciunea Hannei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băiatul Samuel a continuat să crească în statură și în favoarea Domnului și a oamenilor.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nu a avut fiu. Deci, era atât de tristă încât s-a rugat lui Dumnezeu. „O, Părinte Dumnezeule, dacă îmi dai un fiu, îl voi da pentru tine pentru toate zilele vieții lui.”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și-a adus aminte de rugăciunea ei și i-a dat Annei un fiu pe nume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și-a dat fiului ei să se închine lui Dumnezeu în templu, în timp ce s-a rugat înainte.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a trăit în templu închinându-se lui Dumnezeu. El a primit mult har de la oameni și de la Dumnezeu.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Micul Samuel a crescut bine pentru a deveni un băiat tânăr. Apoi, mai târziu, a devenit un profet care a ascultat glasul lui Dumnezeu.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a spus porunca lui Dumnezeu regelui egiptean, Faraon. „Așa zice Domnul: Lăsați poporul Meu să plece, ca să se închine Mie.”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ascultat toată rugăciunea Hannei, și-a adus aminte de ea și i-a răspuns pe deplin.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ne ascultă toată rugăciunea.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Prin urmare, trebuie să ne rugăm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serios si sincer.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ascultat rugăciunea noastră și a răspuns cu credință.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Azi</a:t>
            </a:r>
            <a:r xmlns:a="http://schemas.openxmlformats.org/drawingml/2006/main">
              <a:rPr lang="r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ce era Hannah atât de tristă?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 cauza durerii de stomac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 cauza lipsei de bani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 cauza nici un fiu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pentru că era urâtă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din cauza nici un fiu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băiatul Samuel a continuat să crească în statură și în favoarea Domnului și a oamenilor.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Regele Saul, primul rege al lui Israel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Domnul a răspuns: „Ascultă-i și dă-le un rege”. Atunci Samuel le-a zis oamenilor lui Israel: „Toarce-te înapoi în cetatea lui”.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„Avem nevoie de un rege!” Poporul Israel a cerut să-i dea lui Samuel un rege pentru 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„Le voi da un rege așa cum au cerut.” Dumnezeu a răspuns lui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l-a trimis pe Saul la Samuel. Dumnezeu l-a lăsat pe Samuel să-i toarne ulei pe cap pentru a fi rege al lui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„Acesta este liderul nostru, Saul.” Samuel le-a făcut israeliților să știe că Dumnezeu l-a numit pe Saul ca conducător al lui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"În nici un caz! Cine este Dumnezeu? Sunt un zeu“ Faraonul a refuzat-o foarte ferm.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La început, Saul i-a condus bine pe israeliți, ascultând cu credință de voia lui Dumnezeu. Cu toate acestea, a devenit un rege rău care a trădat voia lui Dumnezeu din cauza aroganței și mândrii sale.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început, Saul a fost umil.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 toate acestea, după ce a devenit rege,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nu a mai ascultat de voia lui Dumnezeu.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devenit arogant și lacom.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Trebuie să fii smerit continuu când Tatăl tău Dumnezeu te înalță.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îi iubește pe cei smeriți,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dar respinge pe cei mândri.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i-au cerut israeliții lui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alimente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Cuvântul lui Dumnezeu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rege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Domnul a răspuns: „Ascultă-i și dă-le un rege”. Atunci Samuel le-a zis oamenilor lui Israel: „Toarce-te înapoi în cetatea lui”.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/>
              <a:t>Tânărul, David, care l-a ucis pe Goliat</a:t>
            </a:r>
            <a:r xmlns:a="http://schemas.openxmlformats.org/drawingml/2006/main">
              <a:rPr lang="ro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a zis filisteanului: „Tu vii împotriva mea cu sabia, sulița și sulița, dar eu vin împotriva ta în numele Domnului Atotputernicului, Dumnezeul oștirilor lui Israel, pe care l-ai sfidat.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În tabăra filistenilor era un soldat uriaș numit Goliat. El a insultat numele lui Dumnezeu începând o luptă.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Nimeni nu a îndrăznit să lupte împotriva lui din cauza îngrozării lui.</a:t>
            </a:r>
          </a:p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În vremea aceea, băiețel, David i-a spus împăratului Saul: „Mă voi duce și mă voi lupta cu el”.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„Pot să-l înving dacă Dumnezeu este cu mine”.</a:t>
            </a:r>
          </a:p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s-a apropiat de Goliat cu cinci pietre netede.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s-a rugat lui Dumnezeu. „Doamne, te rog să-mi spui ce vei face de acum înainte.”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I-a spus David lui Goliat, care a venit împotriva lui cu sabia și sulița. „Lupt împotriva ta în numele Domnului Dumnezeu!”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a aruncat o piatră și l-a lovit pe Goliat în frunte.</a:t>
            </a:r>
          </a:p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a obținut victoria asupra acestei bătălii cu ajutorul lui Dumnezeu.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Soldaților israeliți le era frică</a:t>
            </a:r>
            <a:r xmlns:a="http://schemas.openxmlformats.org/drawingml/2006/main">
              <a:rPr lang="r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 gigantului Goliat. Le era frică de el.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 toate acestea, David, care credea în protecția lui Dumnezeu, a luptat împotriva lui cu curaj și l-a învins.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trebui să credem că Dumnezeu ne protejează întotdeauna. Putem avea curaj prin credința că Dumnezeu ne va proteja în orice circumstanță.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Curajul care provine din credința în Dumnezeu poate învinge orice frică.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dă biruință celor care luptă pentru El.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/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a aruncat David lui Goliat?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sabie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suliță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piatră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scut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piatră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a zis filisteanului: „Tu vii împotriva mea cu sabia, sulița și sulița, dar eu vin împotriva ta în numele Domnului Atotputernicului, Dumnezeul oștirilor lui Israel, pe care l-ai sfidat.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lăsat să cadă zece nenorociri peste toată țara Egiptului. Poporul egiptean și faraonul au ajuns să știe cine este adevăratul Dumnezeu.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„Moise, ieși din Egipt cu toți israeliții tăi chiar acum.” Faraonul nu a avut de ales decât să-i lase să plece.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a crezut că el este cel mai puternic în ignorarea lui Dumnezeu.</a:t>
            </a:r>
            <a:r xmlns:a="http://schemas.openxmlformats.org/drawingml/2006/main">
              <a:rPr lang="r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Deci, a trebuit să fie sub mari dezastre.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Trebuie să mărturisim că Dumnezeu este Atotputernicul, nu noi.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Când a văzut Domnul că s-a dus să se uite, Dumnezeu l-a chemat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din tufiș,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"Moise! Moise!" Și Moise a zis: „Iată-mă”.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este diferit de idoli sau de alți dumnezei falși.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este viu și lucrează cu puterea Sa mare.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Câte dezastre a lăsat Dumnezeu peste Egipt?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șapte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doisprezece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zece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egiptenii vor ști că Eu sunt Domnul când îmi voi întinde mâna împotriva Egiptului și îi voi scoate pe israeliți din el.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 18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Un stâlp de nor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4400"/>
              <a:t>și Un stâlp de foc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Ziua, Domnul mergea înaintea lor într-un stâlp de nor, ca să-i călăuzească pe drumul lor, iar noaptea, într-un stâlp de foc, ca să le lumineze, ca să poată călători ziua sau noaptea.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Poporul israelit a trăit în Egipt timp de 430 de ani. Ei au părăsit Egiptul pentru că s-au întors în țara promisă - Canaan - la sfârșitul celor 430 de 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„Cum putem ajunge pe drumul cel bun?”, „Dacă întâlnim oameni răi pe drum?” S-au îngrijorat foarte mult.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În acel moment, Dumnezeu le-a arătat dovezi că îi călăuzește. Era stâlpul de nor.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Noaptea, a devenit stâlpul de foc. Astfel, Dumnezeu i-a călăuzit zi și noapte.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„Nu ne este frică, căci Dumnezeu este cu noi!” Poporul israeliți i-a mulțumit lui Dumnezeu pentru că i-a călăuzit cu stâlpul de nor și stâlpul de foc.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Într-o zi, când Moise a văzut un egiptean bătând un israelit, s-a înfuriat, a luat parte cu poporul său și l-a ucis pe egiptean.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Azi</a:t>
            </a:r>
            <a:r xmlns:a="http://schemas.openxmlformats.org/drawingml/2006/main">
              <a:rPr lang="r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lecţie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Când mulți israeliți au trecut peste deșertul periculos, Dumnezeu le-a arătat dovezi că El i-a călăuzit și protejat cu stâlpul de nor și stâlpul de foc.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Acum, Dumnezeu este cu mine și mă protejează. Să-i mulțumim lui Dumnezeu.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este cu noi mereu.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Și ne protejează zi și noapte.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Când israeliții au plecat din Egipt, cu ce i-a călăuzit Dumnezeu?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stâlpul de nor și stâlpul de foc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pasăre și pește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soarele și luna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câine și pisică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stâlpul de nor și stâlpul de foc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Ziua, Domnul mergea înaintea lor într-un stâlp de nor, ca să-i călăuzească pe drumul lor, iar noaptea, într-un stâlp de foc, ca să le lumineze, ca să poată călători ziua sau noaptea.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19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Israeliții trec prin marea împărțită pe pământ uscat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Atunci Moise și-a întins mâna peste mare și, toată noaptea aceea, Domnul a alungat marea înapoi cu un vânt puternic de răsărit și a prefăcut-o în uscat. Apele au fost împărțite,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și israeliții au întâlnit Marea Roșie în drum spre Canaan.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Egiptenii i-au urmărit pe israeliți ca să-i prindă din nou.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Apoi, s-a întâmplat un lucru minunat! Dumnezeu a lăsat să se despartă Marea Roșie și pe israeliți să treacă pe pământ uscat.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Soldații egipteni i-au urmărit, dar marea s-a întors din nou, toți soldații egipteni au fost inundați în mare. Nici unul dintre ei nu a supraviețuit.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Când Faraon a auzit de acestea, Moise s-a temut de el și a fugit din Palatul Egiptului și a plecat să locuiască în deșertul Madian.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Îi mulțumim lui Dumnezeu că ne-a salvat! Toți israeliții au cântat cântece vesele cu mare plăcere.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salvat pe israeliți din situația lor disperată.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 fost și eu în situația de a muri din cauza păcatului, dar Dumnezeu L-a trimis pe Isus să mă salveze!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m-a salvat de la moartea veșnică!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Părinte Doamne, mulțumesc mult!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 este?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este salvatorul nostru, care își mântuiește poporul într-un mod minunat.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Cum au trecut israeliții peste Marea Roșie?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le-a trimis o corabie mare.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lăsat să meargă pe apa mării.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împărțit Marea Roșie și ia lăsat să meargă mai departe</a:t>
            </a:r>
          </a:p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pământul uscat.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lăsat să zboare deasupra mării.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Dumnezeu a împărțit Marea Roșie și ia lăsat să meargă mai departe</a:t>
            </a:r>
          </a:p>
          <a:p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pământul uscat.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Atunci Moise și-a întins mâna peste mare și, toată noaptea aceea, Domnul a alungat marea înapoi cu un vânt puternic de răsărit și a prefăcut-o în uscat. Apele au fost împărțite,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20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/>
              <a:t>Dumnezeu care a lăsat jos carnea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„Am auzit mormăitul israeliților. Spune-le: „La amurg veți mânca carne și dimineața vă veți sătura de pâine. Atunci veți ști că Eu sunt Domnul Dumnezeul vostru”.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Israeliții nu aveau mâncare în deșert. Atunci ei au mormăit împotriva lui Moise și a lui Dumnezeu.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Atunci Domnul a zis lui Moise. „Voi lăsa mâncare din ceruri pentru tine.”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Dimineața, pe podeaua deșertului au apărut fulgi subțiri ca gerul.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a trăit ca păstor 40 de ani și în cele din urmă a ajuns la 80 de 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Seara, prepelițele au venit peste ei și au căzut și au acoperit tabăra. Le-au adunat, le-au gătit și le-au mâncat. Nu au murit de foame nici măcar în deșert.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"Mulțumesc Dumnezeu!" Moise și poporul israeliți au fost uimiți de puterea atotputernică a lui Dumnezeu.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oferit poporului Său hrană zilnică cu un mod uimitor și puterea Sa atotputernică chiar și în deșert, unde ei nu au putut găsi.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Credem că Dumnezeu ne va asigura cu credincioșie nevoile noastre cu calea Sa minunată.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 este?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este un Dumnezeu minunat care cunoaște nevoile noastre dinainte și le oferă calea Lui uimitoare.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a oferit Dumnezeu poporului Său înfometat?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Mană și prepeliță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Pâine și lapte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Carne și apă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Orez și supă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Mană și prepeliță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„Am auzit mormăitul israeliților. Spune-le: „La amurg veți mânca carne și dimineața vă veți sătura de pâine. Atunci veți ști că Eu sunt Domnul Dumnezeul vostru”.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Nu.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/>
              <a:t>Cele Zece Porunci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 a fost acolo cu DOMNUL patruzeci de zile și patruzeci de nopți fără să mănânce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pâine sau apă de băut. Și a scris pe table cuvintele legământului, cele zece porunci.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Poporul israeliți a ajuns la Muntele Horeb (Muntele Sinai). Slava Domnului Dumnezeu a fost plină pe Muntele Sinai (Muntele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spus lui Moise: „Suie-te la mine pe munte”. Moise s-a suit pe muntele lui Dumnezeu.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Într-o zi, Dumnezeu l-a chemat în rugul aprins și i-a spus. „Te trimit la Faraon să-mi salveze poporul israeliților din Egipt.”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Domnul Dumnezeu s-a întâlnit pe muntele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dat lui Moise tablele de piatră. Dumnezeu a scris legile și poruncile pe ea pentru ca israeliții să le țină – Cele Zece Porunci.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„Îți mulțumim, Doamne, că ne-ai dat legile.”</a:t>
            </a:r>
          </a:p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 s-a gândit: „Voi elibera și voi preda aceste prețioase Zece Porunci”.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Cele Zece Porunci sunt regulile prețioase pe care Dumnezeu le-a dat pentru viața noastră.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Când ne supunem legile lui Dumnezeu, Dumnezeu va fi mulțumit de viața noastră.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ne-a dat legile și cele zece porunci.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S-a făcut cunoscut nouă prin aceste legi și porunci.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Unde a scris Dumnezeu Cele Zece Porunci?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Tabletă din lemn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Noroi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comprimat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Hârtie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Tabletă de piatră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Tabletă de piatră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Moise a fost acolo cu DOMNUL patruzeci de zile și patruzeci de nopți fără să mănânce</a:t>
            </a: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pâine sau apă de băut. Și a scris pe table cuvintele legământului, cele zece porunci.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22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Vițelul de aur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A luat ceea ce i-au dat ei și a făcut din el un idol turnat în formă</a:t>
            </a:r>
          </a:p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a unui vițel, modelându-l cu o unealtă. Atunci ei au zis: „Aceștia sunt dumnezeii tăi, Israele, care te-au scos din Egipt”.</a:t>
            </a:r>
          </a:p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Când Moise nu s-a coborât de pe Munte atât de mult, s-au simțit neliniștiți. „Avem nevoie ca dumnezeul nostru să ne conducă în locul lui Moise.”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Moise s-a întors în Egipt pentru a-și salva poporul pe care israeliții țineau toiagul pe care i-a dat-o Dumnezeu.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Așa că, au făcut un vițel de aur și s-au închinat lui ca pe zeul lor care să-i conducă.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care cobora cu cele Zece Porunci s-a înfuriat atât de mult.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era furios împotriva lor. „Le voi distruge. Atunci te voi face într-o națiune mare.”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Dar, Moise s-a rugat lui Dumnezeu să-i ierte serios. Dumnezeu a auzit rugăciunea lui Moise și i-a iertat.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Azi</a:t>
            </a:r>
            <a:r xmlns:a="http://schemas.openxmlformats.org/drawingml/2006/main">
              <a:rPr lang="r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Lecţie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Ceea ce urăște Dumnezeu cel mai mult este să se închine altor dumnezei în locul Lui.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Să nu-ți faci niciun idol cu orice preț.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Indiferent ce s-ar întâmpla, nu te vei închina înaintea lor și nu te vei închina.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rgbClr val="FF0000"/>
                </a:solidFill>
              </a:rPr>
              <a:t>Dumnezeu?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urăște cel mai mult idolii care se închină în locul Lui.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idol au făcut israeliții pentru a comite păcate?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Auriu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Vultur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Vițel de aur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Vițel de argint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Argint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Vultur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Vițel de aur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A luat ceea ce i-au dat ei și a făcut din el un idol turnat în formă</a:t>
            </a:r>
          </a:p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a unui vițel, modelându-l cu o unealtă. Atunci ei au zis: „Aceștia sunt dumnezeii tăi, Israele, care te-au scos din Egipt”.</a:t>
            </a:r>
          </a:p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23 Cuvântul lui 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Casa lui Dumnezeu (Tabernacol) în deșert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În ziua în care a fost ridicat cortul, Cortul Mărturiei, norul l-a acoperit. De seara până dimineața norul de deasupra cortului părea ca un foc.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Numerele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l-a numit pe Moise conducător al israeliților când avea 80 de ani.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Planul lui Dumnezeu este diferit de al nostru, dar planul Său este întotdeauna perfect.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Trebuie să credem că planul lui Dumnezeu este perfect și trebuie să depindem de El.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spus lui Moise să facă Cortul – Casa lui Dumnezeu.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a spus totul despre Cort - forma lui și toate lucrurile care ar trebui să fie pregătite pentru 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Și Dumnezeu le-a făcut să știe cum să folosească fiecare articol atunci când se închină lui Dumnezeu în Cort.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Moise și poporul israeliți au făcut Cortul - Casa lui Dumnezeu - după instrucțiunile lui Dumnezeu.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În ziua în care s-a ridicat cortul, norul care arăta slava lui Dumnezeu l-a acoperit. Cortul era semnul că Dumnezeu era cu israeliții.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ia lăsat pe israeliți să facă cortul, casa lui Dumnezeu și i-a făcut să locuiască cu cortul ca centru.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 trebui să trăim cu Dumnezeu ca centru al minții și al vieții noastre.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rgbClr val="FF0000"/>
                </a:solidFill>
              </a:rPr>
              <a:t>Dumnezeu?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trăiește cu noi, umblă cu noi, ne conduce și vorbește cu noi.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le-a lăsat Dumnezeu pe israeliți să facă?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Vițel de aur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Zece Porunci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Cortul – Casa lui Dumnezeu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Cortul – Casa lui Dumnezeu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bg1">
                    <a:lumMod val="50000"/>
                  </a:schemeClr>
                </a:solidFill>
              </a:rPr>
              <a:t>În ziua în care a fost ridicat cortul, Cortul Mărturiei, norul l-a acoperit. De seara până dimineața norul de deasupra cortului părea ca un foc.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Numerele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24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cuvânt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r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Dumnezeu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400"/>
              <a:t>Ierihonul s-a prăbușit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 este?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ne conduce cu planurile Sale perfecte. Nu există greșeli în planurile lui Dumnezeu.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șaptea oară, când preoții au sunat din trâmbiță, Iosua a poruncit poporului: „Strigați, căci Domnul v-a dat cetatea!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Iosua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Israeliții voiau să meargă în țara făgăduinței. Dar Ierihon, care era un castel mare, le-a blocat drumul.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i-a spus lui Iosua, care era conducătorul lor, cum să distrugă Ierihonul.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Poporul israeliți a mărșăluit în jurul zidului Ierihonului timp de șapte zile, după porunca lui Dumnezeu.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În timp ce au mărșăluit în jurul zidului timp de șase zile, în fiecare zi o singură dată, Ierihon nu s-a mișcat nici măcar un centimetru.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În ziua a șaptea, au mărșăluit în jurul ei de șapte ori. La a șaptea oară, au scos un strigăt puternic, zidul s-a prăbușit.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Lecția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Israeliții nu au putut distruge Ierihonul prin propria lor putere. Dar Dumnezeu a distrus Ierihonul prin propria Sa putere pentru ei.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Israeliții au câștigat victoria prin ascultarea de Dumnezeu.</a:t>
            </a: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Să ne trăim viața în ascultare de Dumnezeu.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r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Să-i mulțumim lui Dumnezeu pentru că ne-a făcut să câștigăm!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3200"/>
              <a:t>Dumnezeu?</a:t>
            </a:r>
            <a:r xmlns:a="http://schemas.openxmlformats.org/drawingml/2006/main">
              <a:rPr lang="r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rgbClr val="C00000"/>
                </a:solidFill>
              </a:rPr>
              <a:t>Dumnezeu..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Dumnezeu dă biruință poporului Său prin marea Sa Putere.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este Dumnezeul Victoriei!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Testul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Ce i-a poruncit Dumnezeu lui Iosua să distrugă Ierihonul?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Aruncă cu pietre în Ierihon timp de șapte zile.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Rugați-vă timp de șapte zile pentru Ierihon.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Cântați laude timp de șapte zile pentru Ierihon.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Marchează zidul Ierihonului timp de șapte zile și la</a:t>
            </a:r>
          </a:p>
          <a:p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ultima zi scoate un strigăt puternic.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Marchează zidul Ierihonului timp de șapte zile și la</a:t>
            </a:r>
          </a:p>
          <a:p>
            <a:r xmlns:a="http://schemas.openxmlformats.org/drawingml/2006/main">
              <a:rPr lang="ro" altLang="ko-KR" sz="2800">
                <a:solidFill>
                  <a:srgbClr val="FF0000"/>
                </a:solidFill>
              </a:rPr>
              <a:t>ultima zi scoate un strigăt puternic.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ro" altLang="ko-KR" sz="4000">
                <a:solidFill>
                  <a:srgbClr val="FF0000"/>
                </a:solidFill>
              </a:rPr>
              <a:t>Cuvântul de azi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r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șaptea oară, când preoții au sunat din trâmbiță, Iosua a poruncit poporului: „Strigați, căci Domnul v-a dat cetatea!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Iosua</a:t>
            </a:r>
            <a:r xmlns:a="http://schemas.openxmlformats.org/drawingml/2006/main">
              <a:rPr lang="r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